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89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a:p>
        </p:txBody>
      </p:sp>
      <p:sp>
        <p:nvSpPr>
          <p:cNvPr id="4" name="Datumsplatzhalter 3"/>
          <p:cNvSpPr>
            <a:spLocks noGrp="1"/>
          </p:cNvSpPr>
          <p:nvPr>
            <p:ph type="dt" sz="half" idx="10"/>
          </p:nvPr>
        </p:nvSpPr>
        <p:spPr/>
        <p:txBody>
          <a:bodyPr/>
          <a:lstStyle/>
          <a:p>
            <a:fld id="{9BACF22D-615F-4128-A009-C0AE962F64B8}" type="datetimeFigureOut">
              <a:rPr lang="de-AT" smtClean="0"/>
              <a:t>13.02.2015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1A09234-9FBC-40C6-BB0B-BE1F9F6DC84E}" type="slidenum">
              <a:rPr lang="de-AT" smtClean="0"/>
              <a:t>‹Nr.›</a:t>
            </a:fld>
            <a:endParaRPr lang="de-AT"/>
          </a:p>
        </p:txBody>
      </p:sp>
    </p:spTree>
    <p:extLst>
      <p:ext uri="{BB962C8B-B14F-4D97-AF65-F5344CB8AC3E}">
        <p14:creationId xmlns:p14="http://schemas.microsoft.com/office/powerpoint/2010/main" val="227420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9BACF22D-615F-4128-A009-C0AE962F64B8}" type="datetimeFigureOut">
              <a:rPr lang="de-AT" smtClean="0"/>
              <a:t>13.02.2015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1A09234-9FBC-40C6-BB0B-BE1F9F6DC84E}" type="slidenum">
              <a:rPr lang="de-AT" smtClean="0"/>
              <a:t>‹Nr.›</a:t>
            </a:fld>
            <a:endParaRPr lang="de-AT"/>
          </a:p>
        </p:txBody>
      </p:sp>
    </p:spTree>
    <p:extLst>
      <p:ext uri="{BB962C8B-B14F-4D97-AF65-F5344CB8AC3E}">
        <p14:creationId xmlns:p14="http://schemas.microsoft.com/office/powerpoint/2010/main" val="2853101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9BACF22D-615F-4128-A009-C0AE962F64B8}" type="datetimeFigureOut">
              <a:rPr lang="de-AT" smtClean="0"/>
              <a:t>13.02.2015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1A09234-9FBC-40C6-BB0B-BE1F9F6DC84E}" type="slidenum">
              <a:rPr lang="de-AT" smtClean="0"/>
              <a:t>‹Nr.›</a:t>
            </a:fld>
            <a:endParaRPr lang="de-AT"/>
          </a:p>
        </p:txBody>
      </p:sp>
    </p:spTree>
    <p:extLst>
      <p:ext uri="{BB962C8B-B14F-4D97-AF65-F5344CB8AC3E}">
        <p14:creationId xmlns:p14="http://schemas.microsoft.com/office/powerpoint/2010/main" val="66610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9BACF22D-615F-4128-A009-C0AE962F64B8}" type="datetimeFigureOut">
              <a:rPr lang="de-AT" smtClean="0"/>
              <a:t>13.02.2015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1A09234-9FBC-40C6-BB0B-BE1F9F6DC84E}" type="slidenum">
              <a:rPr lang="de-AT" smtClean="0"/>
              <a:t>‹Nr.›</a:t>
            </a:fld>
            <a:endParaRPr lang="de-AT"/>
          </a:p>
        </p:txBody>
      </p:sp>
    </p:spTree>
    <p:extLst>
      <p:ext uri="{BB962C8B-B14F-4D97-AF65-F5344CB8AC3E}">
        <p14:creationId xmlns:p14="http://schemas.microsoft.com/office/powerpoint/2010/main" val="1302019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9BACF22D-615F-4128-A009-C0AE962F64B8}" type="datetimeFigureOut">
              <a:rPr lang="de-AT" smtClean="0"/>
              <a:t>13.02.2015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1A09234-9FBC-40C6-BB0B-BE1F9F6DC84E}" type="slidenum">
              <a:rPr lang="de-AT" smtClean="0"/>
              <a:t>‹Nr.›</a:t>
            </a:fld>
            <a:endParaRPr lang="de-AT"/>
          </a:p>
        </p:txBody>
      </p:sp>
    </p:spTree>
    <p:extLst>
      <p:ext uri="{BB962C8B-B14F-4D97-AF65-F5344CB8AC3E}">
        <p14:creationId xmlns:p14="http://schemas.microsoft.com/office/powerpoint/2010/main" val="752990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4"/>
          <p:cNvSpPr>
            <a:spLocks noGrp="1"/>
          </p:cNvSpPr>
          <p:nvPr>
            <p:ph type="dt" sz="half" idx="10"/>
          </p:nvPr>
        </p:nvSpPr>
        <p:spPr/>
        <p:txBody>
          <a:bodyPr/>
          <a:lstStyle/>
          <a:p>
            <a:fld id="{9BACF22D-615F-4128-A009-C0AE962F64B8}" type="datetimeFigureOut">
              <a:rPr lang="de-AT" smtClean="0"/>
              <a:t>13.02.2015</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B1A09234-9FBC-40C6-BB0B-BE1F9F6DC84E}" type="slidenum">
              <a:rPr lang="de-AT" smtClean="0"/>
              <a:t>‹Nr.›</a:t>
            </a:fld>
            <a:endParaRPr lang="de-AT"/>
          </a:p>
        </p:txBody>
      </p:sp>
    </p:spTree>
    <p:extLst>
      <p:ext uri="{BB962C8B-B14F-4D97-AF65-F5344CB8AC3E}">
        <p14:creationId xmlns:p14="http://schemas.microsoft.com/office/powerpoint/2010/main" val="4292571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6"/>
          <p:cNvSpPr>
            <a:spLocks noGrp="1"/>
          </p:cNvSpPr>
          <p:nvPr>
            <p:ph type="dt" sz="half" idx="10"/>
          </p:nvPr>
        </p:nvSpPr>
        <p:spPr/>
        <p:txBody>
          <a:bodyPr/>
          <a:lstStyle/>
          <a:p>
            <a:fld id="{9BACF22D-615F-4128-A009-C0AE962F64B8}" type="datetimeFigureOut">
              <a:rPr lang="de-AT" smtClean="0"/>
              <a:t>13.02.2015</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B1A09234-9FBC-40C6-BB0B-BE1F9F6DC84E}" type="slidenum">
              <a:rPr lang="de-AT" smtClean="0"/>
              <a:t>‹Nr.›</a:t>
            </a:fld>
            <a:endParaRPr lang="de-AT"/>
          </a:p>
        </p:txBody>
      </p:sp>
    </p:spTree>
    <p:extLst>
      <p:ext uri="{BB962C8B-B14F-4D97-AF65-F5344CB8AC3E}">
        <p14:creationId xmlns:p14="http://schemas.microsoft.com/office/powerpoint/2010/main" val="2093165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2"/>
          <p:cNvSpPr>
            <a:spLocks noGrp="1"/>
          </p:cNvSpPr>
          <p:nvPr>
            <p:ph type="dt" sz="half" idx="10"/>
          </p:nvPr>
        </p:nvSpPr>
        <p:spPr/>
        <p:txBody>
          <a:bodyPr/>
          <a:lstStyle/>
          <a:p>
            <a:fld id="{9BACF22D-615F-4128-A009-C0AE962F64B8}" type="datetimeFigureOut">
              <a:rPr lang="de-AT" smtClean="0"/>
              <a:t>13.02.2015</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B1A09234-9FBC-40C6-BB0B-BE1F9F6DC84E}" type="slidenum">
              <a:rPr lang="de-AT" smtClean="0"/>
              <a:t>‹Nr.›</a:t>
            </a:fld>
            <a:endParaRPr lang="de-AT"/>
          </a:p>
        </p:txBody>
      </p:sp>
    </p:spTree>
    <p:extLst>
      <p:ext uri="{BB962C8B-B14F-4D97-AF65-F5344CB8AC3E}">
        <p14:creationId xmlns:p14="http://schemas.microsoft.com/office/powerpoint/2010/main" val="3123999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BACF22D-615F-4128-A009-C0AE962F64B8}" type="datetimeFigureOut">
              <a:rPr lang="de-AT" smtClean="0"/>
              <a:t>13.02.2015</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B1A09234-9FBC-40C6-BB0B-BE1F9F6DC84E}" type="slidenum">
              <a:rPr lang="de-AT" smtClean="0"/>
              <a:t>‹Nr.›</a:t>
            </a:fld>
            <a:endParaRPr lang="de-AT"/>
          </a:p>
        </p:txBody>
      </p:sp>
    </p:spTree>
    <p:extLst>
      <p:ext uri="{BB962C8B-B14F-4D97-AF65-F5344CB8AC3E}">
        <p14:creationId xmlns:p14="http://schemas.microsoft.com/office/powerpoint/2010/main" val="415096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9BACF22D-615F-4128-A009-C0AE962F64B8}" type="datetimeFigureOut">
              <a:rPr lang="de-AT" smtClean="0"/>
              <a:t>13.02.2015</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B1A09234-9FBC-40C6-BB0B-BE1F9F6DC84E}" type="slidenum">
              <a:rPr lang="de-AT" smtClean="0"/>
              <a:t>‹Nr.›</a:t>
            </a:fld>
            <a:endParaRPr lang="de-AT"/>
          </a:p>
        </p:txBody>
      </p:sp>
    </p:spTree>
    <p:extLst>
      <p:ext uri="{BB962C8B-B14F-4D97-AF65-F5344CB8AC3E}">
        <p14:creationId xmlns:p14="http://schemas.microsoft.com/office/powerpoint/2010/main" val="556424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9BACF22D-615F-4128-A009-C0AE962F64B8}" type="datetimeFigureOut">
              <a:rPr lang="de-AT" smtClean="0"/>
              <a:t>13.02.2015</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B1A09234-9FBC-40C6-BB0B-BE1F9F6DC84E}" type="slidenum">
              <a:rPr lang="de-AT" smtClean="0"/>
              <a:t>‹Nr.›</a:t>
            </a:fld>
            <a:endParaRPr lang="de-AT"/>
          </a:p>
        </p:txBody>
      </p:sp>
    </p:spTree>
    <p:extLst>
      <p:ext uri="{BB962C8B-B14F-4D97-AF65-F5344CB8AC3E}">
        <p14:creationId xmlns:p14="http://schemas.microsoft.com/office/powerpoint/2010/main" val="968575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AT"/>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ACF22D-615F-4128-A009-C0AE962F64B8}" type="datetimeFigureOut">
              <a:rPr lang="de-AT" smtClean="0"/>
              <a:t>13.02.2015</a:t>
            </a:fld>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A09234-9FBC-40C6-BB0B-BE1F9F6DC84E}" type="slidenum">
              <a:rPr lang="de-AT" smtClean="0"/>
              <a:t>‹Nr.›</a:t>
            </a:fld>
            <a:endParaRPr lang="de-AT"/>
          </a:p>
        </p:txBody>
      </p:sp>
    </p:spTree>
    <p:extLst>
      <p:ext uri="{BB962C8B-B14F-4D97-AF65-F5344CB8AC3E}">
        <p14:creationId xmlns:p14="http://schemas.microsoft.com/office/powerpoint/2010/main" val="2439053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908720"/>
            <a:ext cx="7772400" cy="1872208"/>
          </a:xfrm>
        </p:spPr>
        <p:txBody>
          <a:bodyPr>
            <a:normAutofit fontScale="90000"/>
          </a:bodyPr>
          <a:lstStyle/>
          <a:p>
            <a:r>
              <a:rPr lang="de-AT" dirty="0" smtClean="0"/>
              <a:t>Software update</a:t>
            </a:r>
            <a:br>
              <a:rPr lang="de-AT" dirty="0" smtClean="0"/>
            </a:br>
            <a:r>
              <a:rPr lang="de-AT" dirty="0" smtClean="0"/>
              <a:t>Touch Controller</a:t>
            </a:r>
            <a:br>
              <a:rPr lang="de-AT" dirty="0" smtClean="0"/>
            </a:br>
            <a:r>
              <a:rPr lang="de-AT" dirty="0" smtClean="0"/>
              <a:t>MCM-A300N</a:t>
            </a:r>
            <a:endParaRPr lang="de-AT" dirty="0"/>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4863" y="3068960"/>
            <a:ext cx="3175000" cy="3263900"/>
          </a:xfrm>
          <a:prstGeom prst="rect">
            <a:avLst/>
          </a:prstGeom>
        </p:spPr>
      </p:pic>
      <p:pic>
        <p:nvPicPr>
          <p:cNvPr id="5" name="Grafi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188640"/>
            <a:ext cx="1504950" cy="561975"/>
          </a:xfrm>
          <a:prstGeom prst="rect">
            <a:avLst/>
          </a:prstGeom>
        </p:spPr>
      </p:pic>
    </p:spTree>
    <p:extLst>
      <p:ext uri="{BB962C8B-B14F-4D97-AF65-F5344CB8AC3E}">
        <p14:creationId xmlns:p14="http://schemas.microsoft.com/office/powerpoint/2010/main" val="2425148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31540" y="692696"/>
            <a:ext cx="7772400" cy="1872208"/>
          </a:xfrm>
        </p:spPr>
        <p:txBody>
          <a:bodyPr>
            <a:normAutofit fontScale="90000"/>
          </a:bodyPr>
          <a:lstStyle/>
          <a:p>
            <a:r>
              <a:rPr lang="de-AT" dirty="0" smtClean="0"/>
              <a:t>Probleme nach Stromausfall, oder abstürzen des Controllers bei Programmversion älter  1.3.25 </a:t>
            </a:r>
            <a:endParaRPr lang="de-AT" dirty="0"/>
          </a:p>
        </p:txBody>
      </p:sp>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5656" y="2852936"/>
            <a:ext cx="6084168" cy="3422345"/>
          </a:xfrm>
          <a:prstGeom prst="rect">
            <a:avLst/>
          </a:prstGeom>
        </p:spPr>
      </p:pic>
      <p:pic>
        <p:nvPicPr>
          <p:cNvPr id="5" name="Grafi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188640"/>
            <a:ext cx="1504950" cy="561975"/>
          </a:xfrm>
          <a:prstGeom prst="rect">
            <a:avLst/>
          </a:prstGeom>
        </p:spPr>
      </p:pic>
    </p:spTree>
    <p:extLst>
      <p:ext uri="{BB962C8B-B14F-4D97-AF65-F5344CB8AC3E}">
        <p14:creationId xmlns:p14="http://schemas.microsoft.com/office/powerpoint/2010/main" val="2952337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31540" y="692696"/>
            <a:ext cx="7772400" cy="1872208"/>
          </a:xfrm>
        </p:spPr>
        <p:txBody>
          <a:bodyPr>
            <a:normAutofit fontScale="90000"/>
          </a:bodyPr>
          <a:lstStyle/>
          <a:p>
            <a:r>
              <a:rPr lang="de-AT" b="1" dirty="0" smtClean="0">
                <a:solidFill>
                  <a:srgbClr val="FF0000"/>
                </a:solidFill>
              </a:rPr>
              <a:t>Abhilfe: </a:t>
            </a:r>
            <a:r>
              <a:rPr lang="de-AT" dirty="0" smtClean="0"/>
              <a:t/>
            </a:r>
            <a:br>
              <a:rPr lang="de-AT" dirty="0" smtClean="0"/>
            </a:br>
            <a:r>
              <a:rPr lang="de-AT" dirty="0" smtClean="0"/>
              <a:t>Update der Software auf </a:t>
            </a:r>
            <a:br>
              <a:rPr lang="de-AT" dirty="0" smtClean="0"/>
            </a:br>
            <a:r>
              <a:rPr lang="de-AT" dirty="0" smtClean="0"/>
              <a:t>Version 1.3.25</a:t>
            </a:r>
            <a:endParaRPr lang="de-AT"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19672" y="3186554"/>
            <a:ext cx="5748131" cy="3233324"/>
          </a:xfrm>
          <a:prstGeom prst="rect">
            <a:avLst/>
          </a:prstGeom>
        </p:spPr>
      </p:pic>
      <p:pic>
        <p:nvPicPr>
          <p:cNvPr id="5" name="Grafi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188640"/>
            <a:ext cx="1504950" cy="561975"/>
          </a:xfrm>
          <a:prstGeom prst="rect">
            <a:avLst/>
          </a:prstGeom>
        </p:spPr>
      </p:pic>
    </p:spTree>
    <p:extLst>
      <p:ext uri="{BB962C8B-B14F-4D97-AF65-F5344CB8AC3E}">
        <p14:creationId xmlns:p14="http://schemas.microsoft.com/office/powerpoint/2010/main" val="879784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51520" y="980728"/>
            <a:ext cx="8496944" cy="5328592"/>
          </a:xfrm>
        </p:spPr>
        <p:txBody>
          <a:bodyPr>
            <a:normAutofit fontScale="90000"/>
          </a:bodyPr>
          <a:lstStyle/>
          <a:p>
            <a:r>
              <a:rPr lang="de-AT" dirty="0"/>
              <a:t>V</a:t>
            </a:r>
            <a:r>
              <a:rPr lang="de-AT" dirty="0" smtClean="0"/>
              <a:t>orgehensweise:</a:t>
            </a:r>
            <a:br>
              <a:rPr lang="de-AT" dirty="0" smtClean="0"/>
            </a:br>
            <a:r>
              <a:rPr lang="de-AT" dirty="0" smtClean="0"/>
              <a:t/>
            </a:r>
            <a:br>
              <a:rPr lang="de-AT" dirty="0" smtClean="0"/>
            </a:br>
            <a:r>
              <a:rPr lang="de-AT" dirty="0" smtClean="0"/>
              <a:t>Download der aktuellen Software unter: </a:t>
            </a:r>
            <a:br>
              <a:rPr lang="de-AT" dirty="0" smtClean="0"/>
            </a:br>
            <a:r>
              <a:rPr lang="de-AT" b="1" dirty="0" err="1" smtClean="0">
                <a:solidFill>
                  <a:srgbClr val="FF0000"/>
                </a:solidFill>
              </a:rPr>
              <a:t>myboesch</a:t>
            </a:r>
            <a:r>
              <a:rPr lang="de-AT" b="1" dirty="0" smtClean="0">
                <a:solidFill>
                  <a:srgbClr val="FF0000"/>
                </a:solidFill>
              </a:rPr>
              <a:t> / Software Download</a:t>
            </a:r>
            <a:r>
              <a:rPr lang="de-AT" dirty="0" smtClean="0"/>
              <a:t/>
            </a:r>
            <a:br>
              <a:rPr lang="de-AT" dirty="0" smtClean="0"/>
            </a:br>
            <a:r>
              <a:rPr lang="de-AT" b="1" i="1" dirty="0" smtClean="0">
                <a:solidFill>
                  <a:srgbClr val="002060"/>
                </a:solidFill>
              </a:rPr>
              <a:t>MCM-A300N</a:t>
            </a:r>
            <a:br>
              <a:rPr lang="de-AT" b="1" i="1" dirty="0" smtClean="0">
                <a:solidFill>
                  <a:srgbClr val="002060"/>
                </a:solidFill>
              </a:rPr>
            </a:br>
            <a:r>
              <a:rPr lang="de-AT" b="1" i="1" dirty="0">
                <a:solidFill>
                  <a:srgbClr val="002060"/>
                </a:solidFill>
              </a:rPr>
              <a:t/>
            </a:r>
            <a:br>
              <a:rPr lang="de-AT" b="1" i="1" dirty="0">
                <a:solidFill>
                  <a:srgbClr val="002060"/>
                </a:solidFill>
              </a:rPr>
            </a:br>
            <a:r>
              <a:rPr lang="de-AT" b="1" i="1" dirty="0" smtClean="0">
                <a:solidFill>
                  <a:srgbClr val="002060"/>
                </a:solidFill>
              </a:rPr>
              <a:t/>
            </a:r>
            <a:br>
              <a:rPr lang="de-AT" b="1" i="1" dirty="0" smtClean="0">
                <a:solidFill>
                  <a:srgbClr val="002060"/>
                </a:solidFill>
              </a:rPr>
            </a:br>
            <a:endParaRPr lang="de-AT" b="1" i="1" dirty="0">
              <a:solidFill>
                <a:srgbClr val="002060"/>
              </a:solidFill>
            </a:endParaRPr>
          </a:p>
        </p:txBody>
      </p:sp>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2240" y="4869160"/>
            <a:ext cx="1913668" cy="1162819"/>
          </a:xfrm>
          <a:prstGeom prst="rect">
            <a:avLst/>
          </a:prstGeom>
        </p:spPr>
      </p:pic>
      <p:pic>
        <p:nvPicPr>
          <p:cNvPr id="5" name="Grafi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188640"/>
            <a:ext cx="1504950" cy="561975"/>
          </a:xfrm>
          <a:prstGeom prst="rect">
            <a:avLst/>
          </a:prstGeom>
        </p:spPr>
      </p:pic>
    </p:spTree>
    <p:extLst>
      <p:ext uri="{BB962C8B-B14F-4D97-AF65-F5344CB8AC3E}">
        <p14:creationId xmlns:p14="http://schemas.microsoft.com/office/powerpoint/2010/main" val="3086254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31540" y="908720"/>
            <a:ext cx="8188932" cy="5688632"/>
          </a:xfrm>
        </p:spPr>
        <p:txBody>
          <a:bodyPr>
            <a:normAutofit fontScale="90000"/>
          </a:bodyPr>
          <a:lstStyle/>
          <a:p>
            <a:pPr algn="l"/>
            <a:r>
              <a:rPr lang="de-AT" sz="2400" dirty="0" smtClean="0"/>
              <a:t>1. Update Methode:</a:t>
            </a:r>
            <a:br>
              <a:rPr lang="de-AT" sz="2400" dirty="0" smtClean="0"/>
            </a:br>
            <a:r>
              <a:rPr lang="de-AT" sz="2400" dirty="0"/>
              <a:t>	</a:t>
            </a:r>
            <a:r>
              <a:rPr lang="de-AT" sz="2400" dirty="0" smtClean="0"/>
              <a:t>a. extrahieren des ZIP File, danach auf die SD-Karte 		    kopieren</a:t>
            </a:r>
            <a:br>
              <a:rPr lang="de-AT" sz="2400" dirty="0" smtClean="0"/>
            </a:br>
            <a:r>
              <a:rPr lang="de-AT" sz="2400" dirty="0"/>
              <a:t>	</a:t>
            </a:r>
            <a:r>
              <a:rPr lang="de-AT" sz="2400" dirty="0" smtClean="0"/>
              <a:t>b. Karte in den Slot des Kontrollers stecken, danach 		     Reset Knopf drücken (Gerät unten Mitte, schwarzer Knopf)</a:t>
            </a:r>
            <a:br>
              <a:rPr lang="de-AT" sz="2400" dirty="0" smtClean="0"/>
            </a:br>
            <a:r>
              <a:rPr lang="de-AT" sz="2400" dirty="0" smtClean="0"/>
              <a:t/>
            </a:r>
            <a:br>
              <a:rPr lang="de-AT" sz="2400" dirty="0" smtClean="0"/>
            </a:br>
            <a:r>
              <a:rPr lang="de-AT" sz="2400" dirty="0" smtClean="0"/>
              <a:t>2. Update wird gestartet</a:t>
            </a:r>
            <a:br>
              <a:rPr lang="de-AT" sz="2400" dirty="0" smtClean="0"/>
            </a:br>
            <a:r>
              <a:rPr lang="de-AT" sz="2400" dirty="0"/>
              <a:t>	</a:t>
            </a:r>
            <a:r>
              <a:rPr lang="de-AT" sz="2400" dirty="0" smtClean="0"/>
              <a:t>a. Update started</a:t>
            </a:r>
            <a:br>
              <a:rPr lang="de-AT" sz="2400" dirty="0" smtClean="0"/>
            </a:br>
            <a:r>
              <a:rPr lang="de-AT" sz="2400" dirty="0"/>
              <a:t>	</a:t>
            </a:r>
            <a:r>
              <a:rPr lang="de-AT" sz="2400" dirty="0" smtClean="0"/>
              <a:t>………………………….</a:t>
            </a:r>
            <a:br>
              <a:rPr lang="de-AT" sz="2400" dirty="0" smtClean="0"/>
            </a:br>
            <a:r>
              <a:rPr lang="de-AT" sz="2400" dirty="0"/>
              <a:t>	</a:t>
            </a:r>
            <a:r>
              <a:rPr lang="de-AT" sz="2400" dirty="0" smtClean="0"/>
              <a:t>………………………….</a:t>
            </a:r>
            <a:br>
              <a:rPr lang="de-AT" sz="2400" dirty="0" smtClean="0"/>
            </a:br>
            <a:r>
              <a:rPr lang="de-AT" sz="2400" dirty="0"/>
              <a:t>	</a:t>
            </a:r>
            <a:r>
              <a:rPr lang="de-AT" sz="2400" dirty="0" smtClean="0"/>
              <a:t>B. Update finished</a:t>
            </a:r>
            <a:br>
              <a:rPr lang="de-AT" sz="2400" dirty="0" smtClean="0"/>
            </a:br>
            <a:r>
              <a:rPr lang="de-AT" sz="2400" dirty="0" smtClean="0"/>
              <a:t/>
            </a:r>
            <a:br>
              <a:rPr lang="de-AT" sz="2400" dirty="0" smtClean="0"/>
            </a:br>
            <a:r>
              <a:rPr lang="de-AT" sz="2400" dirty="0" smtClean="0"/>
              <a:t>3. Nach erfolgreichem update, SD-Karte entfernen und erneut den         Reset Knopf drücken</a:t>
            </a:r>
            <a:br>
              <a:rPr lang="de-AT" sz="2400" dirty="0" smtClean="0"/>
            </a:br>
            <a:r>
              <a:rPr lang="de-AT" sz="2400" dirty="0"/>
              <a:t/>
            </a:r>
            <a:br>
              <a:rPr lang="de-AT" sz="2400" dirty="0"/>
            </a:br>
            <a:r>
              <a:rPr lang="de-AT" sz="2400" dirty="0" smtClean="0"/>
              <a:t>4. Version kontrollieren unter: Einstellung → Geräteinformationen</a:t>
            </a:r>
            <a:endParaRPr lang="de-AT" sz="2400"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61939" y="2766893"/>
            <a:ext cx="2604827" cy="2253939"/>
          </a:xfrm>
          <a:prstGeom prst="rect">
            <a:avLst/>
          </a:prstGeom>
        </p:spPr>
      </p:pic>
      <p:pic>
        <p:nvPicPr>
          <p:cNvPr id="5" name="Grafi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188640"/>
            <a:ext cx="1504950" cy="561975"/>
          </a:xfrm>
          <a:prstGeom prst="rect">
            <a:avLst/>
          </a:prstGeom>
        </p:spPr>
      </p:pic>
    </p:spTree>
    <p:extLst>
      <p:ext uri="{BB962C8B-B14F-4D97-AF65-F5344CB8AC3E}">
        <p14:creationId xmlns:p14="http://schemas.microsoft.com/office/powerpoint/2010/main" val="4237542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780928"/>
            <a:ext cx="8229600" cy="1143000"/>
          </a:xfrm>
        </p:spPr>
        <p:txBody>
          <a:bodyPr>
            <a:noAutofit/>
          </a:bodyPr>
          <a:lstStyle/>
          <a:p>
            <a:r>
              <a:rPr lang="de-AT" sz="8000" b="1" dirty="0" smtClean="0">
                <a:solidFill>
                  <a:srgbClr val="FF0000"/>
                </a:solidFill>
              </a:rPr>
              <a:t>GOOD LUCK!!</a:t>
            </a:r>
            <a:endParaRPr lang="de-AT" sz="8000" b="1" dirty="0">
              <a:solidFill>
                <a:srgbClr val="FF0000"/>
              </a:solidFill>
            </a:endParaRPr>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88640"/>
            <a:ext cx="1504950" cy="561975"/>
          </a:xfrm>
          <a:prstGeom prst="rect">
            <a:avLst/>
          </a:prstGeom>
        </p:spPr>
      </p:pic>
    </p:spTree>
    <p:extLst>
      <p:ext uri="{BB962C8B-B14F-4D97-AF65-F5344CB8AC3E}">
        <p14:creationId xmlns:p14="http://schemas.microsoft.com/office/powerpoint/2010/main" val="4152553355"/>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Words>
  <Application>Microsoft Office PowerPoint</Application>
  <PresentationFormat>Bildschirmpräsentation (4:3)</PresentationFormat>
  <Paragraphs>6</Paragraphs>
  <Slides>6</Slides>
  <Notes>0</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Larissa</vt:lpstr>
      <vt:lpstr>Software update Touch Controller MCM-A300N</vt:lpstr>
      <vt:lpstr>Probleme nach Stromausfall, oder abstürzen des Controllers bei Programmversion älter  1.3.25 </vt:lpstr>
      <vt:lpstr>Abhilfe:  Update der Software auf  Version 1.3.25</vt:lpstr>
      <vt:lpstr>Vorgehensweise:  Download der aktuellen Software unter:  myboesch / Software Download MCM-A300N   </vt:lpstr>
      <vt:lpstr>1. Update Methode:  a. extrahieren des ZIP File, danach auf die SD-Karte       kopieren  b. Karte in den Slot des Kontrollers stecken, danach        Reset Knopf drücken (Gerät unten Mitte, schwarzer Knopf)  2. Update wird gestartet  a. Update started  ………………………….  ………………………….  B. Update finished  3. Nach erfolgreichem update, SD-Karte entfernen und erneut den         Reset Knopf drücken  4. Version kontrollieren unter: Einstellung → Geräteinformationen</vt:lpstr>
      <vt:lpstr>GOOD LUCK!!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update Touch Controller MCM-A300N</dc:title>
  <dc:creator>Roland Koch</dc:creator>
  <cp:lastModifiedBy>Roland Koch</cp:lastModifiedBy>
  <cp:revision>8</cp:revision>
  <dcterms:created xsi:type="dcterms:W3CDTF">2015-02-13T07:54:00Z</dcterms:created>
  <dcterms:modified xsi:type="dcterms:W3CDTF">2015-02-13T09:07:11Z</dcterms:modified>
</cp:coreProperties>
</file>